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</p:sldIdLst>
  <p:sldSz cx="9144000" cy="6858000" type="screen4x3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0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4F76B-94E0-4B3A-A754-C8D648D3FD7F}" type="datetimeFigureOut">
              <a:rPr lang="es-AR" smtClean="0"/>
              <a:t>04/11/2022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43F74-728F-4A4A-995A-36E7CB5D8D7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69898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4F76B-94E0-4B3A-A754-C8D648D3FD7F}" type="datetimeFigureOut">
              <a:rPr lang="es-AR" smtClean="0"/>
              <a:t>04/11/2022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43F74-728F-4A4A-995A-36E7CB5D8D7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34639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4F76B-94E0-4B3A-A754-C8D648D3FD7F}" type="datetimeFigureOut">
              <a:rPr lang="es-AR" smtClean="0"/>
              <a:t>04/11/2022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43F74-728F-4A4A-995A-36E7CB5D8D7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090130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4F76B-94E0-4B3A-A754-C8D648D3FD7F}" type="datetimeFigureOut">
              <a:rPr lang="es-AR" smtClean="0"/>
              <a:t>04/11/2022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43F74-728F-4A4A-995A-36E7CB5D8D7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39545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4F76B-94E0-4B3A-A754-C8D648D3FD7F}" type="datetimeFigureOut">
              <a:rPr lang="es-AR" smtClean="0"/>
              <a:t>04/11/2022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43F74-728F-4A4A-995A-36E7CB5D8D7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77560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4F76B-94E0-4B3A-A754-C8D648D3FD7F}" type="datetimeFigureOut">
              <a:rPr lang="es-AR" smtClean="0"/>
              <a:t>04/11/2022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43F74-728F-4A4A-995A-36E7CB5D8D7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09104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4F76B-94E0-4B3A-A754-C8D648D3FD7F}" type="datetimeFigureOut">
              <a:rPr lang="es-AR" smtClean="0"/>
              <a:t>04/11/2022</a:t>
            </a:fld>
            <a:endParaRPr lang="es-AR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43F74-728F-4A4A-995A-36E7CB5D8D7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4740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4F76B-94E0-4B3A-A754-C8D648D3FD7F}" type="datetimeFigureOut">
              <a:rPr lang="es-AR" smtClean="0"/>
              <a:t>04/11/2022</a:t>
            </a:fld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43F74-728F-4A4A-995A-36E7CB5D8D7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11053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4F76B-94E0-4B3A-A754-C8D648D3FD7F}" type="datetimeFigureOut">
              <a:rPr lang="es-AR" smtClean="0"/>
              <a:t>04/11/2022</a:t>
            </a:fld>
            <a:endParaRPr lang="es-AR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43F74-728F-4A4A-995A-36E7CB5D8D7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10813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4F76B-94E0-4B3A-A754-C8D648D3FD7F}" type="datetimeFigureOut">
              <a:rPr lang="es-AR" smtClean="0"/>
              <a:t>04/11/2022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43F74-728F-4A4A-995A-36E7CB5D8D7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77203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4F76B-94E0-4B3A-A754-C8D648D3FD7F}" type="datetimeFigureOut">
              <a:rPr lang="es-AR" smtClean="0"/>
              <a:t>04/11/2022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43F74-728F-4A4A-995A-36E7CB5D8D7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0868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4F76B-94E0-4B3A-A754-C8D648D3FD7F}" type="datetimeFigureOut">
              <a:rPr lang="es-AR" smtClean="0"/>
              <a:t>04/11/2022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643F74-728F-4A4A-995A-36E7CB5D8D7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27538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0" y="692696"/>
            <a:ext cx="4536504" cy="10801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3200" dirty="0" smtClean="0">
                <a:latin typeface="Aharoni" panose="02010803020104030203" pitchFamily="2" charset="-79"/>
                <a:cs typeface="Aharoni" panose="02010803020104030203" pitchFamily="2" charset="-79"/>
              </a:rPr>
              <a:t>SEMINARIO</a:t>
            </a:r>
            <a:endParaRPr lang="es-ES_tradnl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46" t="81650" r="2846" b="-51134"/>
          <a:stretch/>
        </p:blipFill>
        <p:spPr bwMode="auto">
          <a:xfrm>
            <a:off x="2138363" y="3255818"/>
            <a:ext cx="4867275" cy="7147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67" b="30330"/>
          <a:stretch/>
        </p:blipFill>
        <p:spPr bwMode="auto">
          <a:xfrm>
            <a:off x="4590753" y="476672"/>
            <a:ext cx="4464496" cy="34820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564" y="3255818"/>
            <a:ext cx="4017814" cy="3377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4 Rectángulo"/>
          <p:cNvSpPr/>
          <p:nvPr/>
        </p:nvSpPr>
        <p:spPr>
          <a:xfrm>
            <a:off x="5652120" y="4509120"/>
            <a:ext cx="2376264" cy="7200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smtClean="0">
                <a:latin typeface="Arial Black" panose="020B0A04020102020204" pitchFamily="34" charset="0"/>
              </a:rPr>
              <a:t>BARRIO 2</a:t>
            </a:r>
            <a:endParaRPr lang="es-AR" dirty="0">
              <a:latin typeface="Arial Black" panose="020B0A04020102020204" pitchFamily="34" charset="0"/>
            </a:endParaRPr>
          </a:p>
        </p:txBody>
      </p:sp>
      <p:sp>
        <p:nvSpPr>
          <p:cNvPr id="6" name="5 Rectángulo"/>
          <p:cNvSpPr/>
          <p:nvPr/>
        </p:nvSpPr>
        <p:spPr>
          <a:xfrm>
            <a:off x="5646351" y="5445224"/>
            <a:ext cx="2382033" cy="68410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smtClean="0">
                <a:latin typeface="Arial Black" panose="020B0A04020102020204" pitchFamily="34" charset="0"/>
              </a:rPr>
              <a:t>BARRIO 3</a:t>
            </a:r>
            <a:endParaRPr lang="es-AR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454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152592" cy="3168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6100" y="11516"/>
            <a:ext cx="4397900" cy="29854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3827706"/>
            <a:ext cx="4427985" cy="30302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6552" y="3751481"/>
            <a:ext cx="4464496" cy="31815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3048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9615" y="188640"/>
            <a:ext cx="3096179" cy="5468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1 Rectángulo"/>
          <p:cNvSpPr/>
          <p:nvPr/>
        </p:nvSpPr>
        <p:spPr>
          <a:xfrm>
            <a:off x="5726311" y="5808031"/>
            <a:ext cx="2662785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000" dirty="0" smtClean="0">
                <a:latin typeface="Arial Black" panose="020B0A04020102020204" pitchFamily="34" charset="0"/>
              </a:rPr>
              <a:t>SECRETARIO</a:t>
            </a:r>
            <a:endParaRPr lang="es-AR" sz="20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202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323528" y="476672"/>
            <a:ext cx="4464496" cy="86409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dirty="0" smtClean="0">
                <a:latin typeface="Arial Black" panose="020B0A04020102020204" pitchFamily="34" charset="0"/>
              </a:rPr>
              <a:t>EGRESADO  </a:t>
            </a:r>
            <a:endParaRPr lang="es-AR" sz="2400" dirty="0">
              <a:latin typeface="Arial Black" panose="020B0A04020102020204" pitchFamily="34" charset="0"/>
            </a:endParaRPr>
          </a:p>
        </p:txBody>
      </p:sp>
      <p:sp>
        <p:nvSpPr>
          <p:cNvPr id="3" name="2 Rectángulo"/>
          <p:cNvSpPr/>
          <p:nvPr/>
        </p:nvSpPr>
        <p:spPr>
          <a:xfrm>
            <a:off x="5364088" y="5631457"/>
            <a:ext cx="3600400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dirty="0" smtClean="0">
                <a:latin typeface="Arial Black" panose="020B0A04020102020204" pitchFamily="34" charset="0"/>
              </a:rPr>
              <a:t>Gerónimo Jerez </a:t>
            </a:r>
            <a:endParaRPr lang="es-AR" sz="2400" dirty="0">
              <a:latin typeface="Arial Black" panose="020B0A04020102020204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287079"/>
            <a:ext cx="2736304" cy="4886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3" y="1820193"/>
            <a:ext cx="4248471" cy="3793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1592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1735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9</Words>
  <Application>Microsoft Office PowerPoint</Application>
  <PresentationFormat>Presentación en pantalla (4:3)</PresentationFormat>
  <Paragraphs>6</Paragraphs>
  <Slides>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6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Luffi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Luffi</dc:creator>
  <cp:lastModifiedBy>Luffi</cp:lastModifiedBy>
  <cp:revision>8</cp:revision>
  <dcterms:created xsi:type="dcterms:W3CDTF">2022-11-04T17:13:38Z</dcterms:created>
  <dcterms:modified xsi:type="dcterms:W3CDTF">2022-11-05T01:33:43Z</dcterms:modified>
</cp:coreProperties>
</file>

<file path=docProps/thumbnail.jpeg>
</file>